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4DB3-9553-4819-99B9-54EB785A1CEE}" type="datetimeFigureOut">
              <a:rPr lang="cs-CZ" smtClean="0"/>
              <a:pPr/>
              <a:t>03.06.2022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F4C0-3C2E-430F-A1AE-F7EE0A6B5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200" b="1" dirty="0">
                <a:solidFill>
                  <a:srgbClr val="960000"/>
                </a:solidFill>
              </a:rPr>
              <a:t>Benefitní portál Odboryplus.cz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9" descr="Screenshot-2018-2-6 Benefitní portál plný výhod www odboryplus cz-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142976" y="2221659"/>
            <a:ext cx="6929486" cy="3986317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solidFill>
                  <a:srgbClr val="760000"/>
                </a:solidFill>
              </a:rPr>
            </a:br>
            <a:r>
              <a:rPr lang="cs-CZ" sz="4900" b="1" dirty="0">
                <a:solidFill>
                  <a:srgbClr val="960000"/>
                </a:solidFill>
              </a:rPr>
              <a:t>O nás</a:t>
            </a:r>
            <a:br>
              <a:rPr lang="cs-CZ" sz="4900" b="1" dirty="0"/>
            </a:br>
            <a:endParaRPr lang="cs-CZ" sz="4900" b="1" dirty="0">
              <a:solidFill>
                <a:srgbClr val="76000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960000"/>
                </a:solidFill>
              </a:rPr>
              <a:t>Kdo jsme?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Unikátní projekt odboryplus.cz,</a:t>
            </a:r>
          </a:p>
          <a:p>
            <a:pPr>
              <a:buNone/>
            </a:pPr>
            <a:r>
              <a:rPr lang="cs-CZ" dirty="0"/>
              <a:t>založený v roce 2012 a od roku</a:t>
            </a:r>
          </a:p>
          <a:p>
            <a:pPr>
              <a:buNone/>
            </a:pPr>
            <a:r>
              <a:rPr lang="cs-CZ" dirty="0"/>
              <a:t>2017 provozovaný naší</a:t>
            </a:r>
          </a:p>
          <a:p>
            <a:pPr>
              <a:buNone/>
            </a:pPr>
            <a:r>
              <a:rPr lang="cs-CZ" dirty="0"/>
              <a:t>společností Refin Asistent s.r.o.</a:t>
            </a:r>
          </a:p>
          <a:p>
            <a:pPr>
              <a:buNone/>
            </a:pPr>
            <a:r>
              <a:rPr lang="cs-CZ" dirty="0"/>
              <a:t>sdružuje téměř 400 000</a:t>
            </a:r>
          </a:p>
          <a:p>
            <a:pPr>
              <a:buNone/>
            </a:pPr>
            <a:r>
              <a:rPr lang="cs-CZ" dirty="0"/>
              <a:t>členů z 31 odborových svazů</a:t>
            </a:r>
          </a:p>
          <a:p>
            <a:pPr>
              <a:buNone/>
            </a:pPr>
            <a:r>
              <a:rPr lang="cs-CZ" dirty="0"/>
              <a:t>v ČR a jejich rodinné</a:t>
            </a:r>
          </a:p>
          <a:p>
            <a:pPr>
              <a:buNone/>
            </a:pPr>
            <a:r>
              <a:rPr lang="cs-CZ" dirty="0"/>
              <a:t>příslušníky.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960000"/>
                </a:solidFill>
              </a:rPr>
              <a:t>Co nabízíme?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Skvělé a unikátní slevy a</a:t>
            </a:r>
          </a:p>
          <a:p>
            <a:pPr>
              <a:buNone/>
            </a:pPr>
            <a:r>
              <a:rPr lang="cs-CZ" dirty="0"/>
              <a:t>výhody pro všechny</a:t>
            </a:r>
          </a:p>
          <a:p>
            <a:pPr>
              <a:buNone/>
            </a:pPr>
            <a:r>
              <a:rPr lang="cs-CZ" dirty="0"/>
              <a:t>registrované členy, ze kterých</a:t>
            </a:r>
          </a:p>
          <a:p>
            <a:pPr>
              <a:buNone/>
            </a:pPr>
            <a:r>
              <a:rPr lang="cs-CZ" dirty="0"/>
              <a:t>si vybere opravdu každý. </a:t>
            </a:r>
          </a:p>
          <a:p>
            <a:pPr>
              <a:buNone/>
            </a:pPr>
            <a:r>
              <a:rPr lang="cs-CZ" dirty="0"/>
              <a:t>Máme široké portfolio výrobků </a:t>
            </a:r>
          </a:p>
          <a:p>
            <a:pPr>
              <a:buNone/>
            </a:pPr>
            <a:r>
              <a:rPr lang="cs-CZ" dirty="0"/>
              <a:t>a služeb, které pro Vás stále</a:t>
            </a:r>
          </a:p>
          <a:p>
            <a:pPr>
              <a:buNone/>
            </a:pPr>
            <a:r>
              <a:rPr lang="cs-CZ" dirty="0"/>
              <a:t>rozšiřujeme.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960000"/>
                </a:solidFill>
              </a:rPr>
              <a:t>O nás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Benefitní portál Odboryplus.cz je určen členům odborových organizací sdružených v ČMKOS a jejich rodinným příslušníkům, kterým nabízí možnost využít celé řady výhod a slev.</a:t>
            </a:r>
          </a:p>
          <a:p>
            <a:r>
              <a:rPr lang="cs-CZ" dirty="0"/>
              <a:t>Pro členy nabízí mnoho zajímavých </a:t>
            </a:r>
            <a:r>
              <a:rPr lang="cs-CZ" dirty="0" err="1"/>
              <a:t>benefitů</a:t>
            </a:r>
            <a:r>
              <a:rPr lang="cs-CZ" dirty="0"/>
              <a:t>: výrazné slevy při nákupu osobních automobilů, slevy na náhradní díly, výhodnější pojištění, slevy na různé zboží (elektronika, koberce, doplňky stravy) a mnoho dalšího.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143116"/>
            <a:ext cx="2857520" cy="2857520"/>
          </a:xfrm>
          <a:prstGeom prst="rect">
            <a:avLst/>
          </a:prstGeom>
        </p:spPr>
      </p:pic>
      <p:pic>
        <p:nvPicPr>
          <p:cNvPr id="10" name="Obrázek 9" descr="babyl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214554"/>
            <a:ext cx="2143125" cy="2143125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60000"/>
                </a:solidFill>
              </a:rPr>
              <a:t>Naši hlavní partneři:</a:t>
            </a:r>
          </a:p>
        </p:txBody>
      </p:sp>
      <p:pic>
        <p:nvPicPr>
          <p:cNvPr id="9" name="Zástupný symbol pro obsah 8" descr="astoria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214942" y="1214422"/>
            <a:ext cx="3048000" cy="1504950"/>
          </a:xfrm>
        </p:spPr>
      </p:pic>
      <p:pic>
        <p:nvPicPr>
          <p:cNvPr id="11" name="Obrázek 10" descr="bren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429132"/>
            <a:ext cx="3133725" cy="1457325"/>
          </a:xfrm>
          <a:prstGeom prst="rect">
            <a:avLst/>
          </a:prstGeom>
        </p:spPr>
      </p:pic>
      <p:pic>
        <p:nvPicPr>
          <p:cNvPr id="12" name="Obrázek 11" descr="ceske drah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1285860"/>
            <a:ext cx="3762375" cy="1219200"/>
          </a:xfrm>
          <a:prstGeom prst="rect">
            <a:avLst/>
          </a:prstGeom>
        </p:spPr>
      </p:pic>
      <p:pic>
        <p:nvPicPr>
          <p:cNvPr id="13" name="Obrázek 12" descr="čez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4286256"/>
            <a:ext cx="2143125" cy="2143125"/>
          </a:xfrm>
          <a:prstGeom prst="rect">
            <a:avLst/>
          </a:prstGeom>
        </p:spPr>
      </p:pic>
      <p:pic>
        <p:nvPicPr>
          <p:cNvPr id="14" name="Obrázek 13" descr="datart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596" y="2500306"/>
            <a:ext cx="2857500" cy="1600200"/>
          </a:xfrm>
          <a:prstGeom prst="rect">
            <a:avLst/>
          </a:prstGeom>
        </p:spPr>
      </p:pic>
      <p:pic>
        <p:nvPicPr>
          <p:cNvPr id="1027" name="Picture 3" descr="C:\Users\Nikolka\Desktop\O+\Prezentace\auto kelly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428625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60000"/>
                </a:solidFill>
              </a:rPr>
              <a:t>Kam směřujeme?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Snažíme se pro Vás neustále rozšiřovat portfolio výhod a slev. </a:t>
            </a:r>
          </a:p>
          <a:p>
            <a:r>
              <a:rPr lang="cs-CZ" dirty="0"/>
              <a:t>Nyní máme registrovaných 34 000 uživatelů a další přibývají každý den. </a:t>
            </a:r>
          </a:p>
          <a:p>
            <a:r>
              <a:rPr lang="cs-CZ" b="1" dirty="0"/>
              <a:t>Registrace je jednoduchá a zcela zdarma!!</a:t>
            </a:r>
          </a:p>
          <a:p>
            <a:r>
              <a:rPr lang="cs-CZ" dirty="0"/>
              <a:t>Čím více uživatelů budeme mít na stránkách</a:t>
            </a:r>
          </a:p>
          <a:p>
            <a:pPr>
              <a:buNone/>
            </a:pPr>
            <a:r>
              <a:rPr lang="cs-CZ" dirty="0"/>
              <a:t>	registrovaných, tím lepší výhody a slevy můžeme</a:t>
            </a:r>
          </a:p>
          <a:p>
            <a:pPr>
              <a:buNone/>
            </a:pPr>
            <a:r>
              <a:rPr lang="cs-CZ" dirty="0"/>
              <a:t>	pro Vás a Vaše rodinné příslušníky vyjednat.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60000"/>
                </a:solidFill>
              </a:rPr>
              <a:t>Kam směřujeme?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Chceme získávat pro naše členy nové zajímavé</a:t>
            </a:r>
          </a:p>
          <a:p>
            <a:pPr>
              <a:buNone/>
            </a:pPr>
            <a:r>
              <a:rPr lang="cs-CZ" dirty="0"/>
              <a:t>	nabídky dostupné v celé ČR i jednotlivých </a:t>
            </a:r>
          </a:p>
          <a:p>
            <a:pPr>
              <a:buNone/>
            </a:pPr>
            <a:r>
              <a:rPr lang="cs-CZ" dirty="0"/>
              <a:t>	regionech, kterých by mohli využít také všichni </a:t>
            </a:r>
          </a:p>
          <a:p>
            <a:pPr>
              <a:buNone/>
            </a:pPr>
            <a:r>
              <a:rPr lang="cs-CZ" dirty="0"/>
              <a:t>	členové jejich rodin. </a:t>
            </a:r>
          </a:p>
          <a:p>
            <a:r>
              <a:rPr lang="cs-CZ" dirty="0"/>
              <a:t>Chceme vytvořit slevové programy, které lze využít opakovaně. </a:t>
            </a:r>
          </a:p>
          <a:p>
            <a:r>
              <a:rPr lang="cs-CZ" dirty="0"/>
              <a:t>Přidejte se k nám i Vy - spolu jsme silnější!!!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960000"/>
                </a:solidFill>
              </a:rPr>
              <a:t>Děkujeme za pozornost.</a:t>
            </a:r>
          </a:p>
        </p:txBody>
      </p:sp>
      <p:pic>
        <p:nvPicPr>
          <p:cNvPr id="2050" name="Picture 2" descr="C:\Users\Nikolka\Desktop\O+\LOGA\logo v b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1596" y="5572140"/>
            <a:ext cx="4342404" cy="115467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274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Benefitní portál Odboryplus.cz</vt:lpstr>
      <vt:lpstr> O nás </vt:lpstr>
      <vt:lpstr>O nás</vt:lpstr>
      <vt:lpstr>Naši hlavní partneři:</vt:lpstr>
      <vt:lpstr>Kam směřujeme?</vt:lpstr>
      <vt:lpstr>Kam směřujeme?</vt:lpstr>
      <vt:lpstr>Děkujeme za pozornost.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Benefitní portál Odboryplus.cz</dc:title>
  <dc:creator>Nikolka</dc:creator>
  <cp:lastModifiedBy>David Krmášek</cp:lastModifiedBy>
  <cp:revision>15</cp:revision>
  <dcterms:created xsi:type="dcterms:W3CDTF">2022-05-05T06:45:07Z</dcterms:created>
  <dcterms:modified xsi:type="dcterms:W3CDTF">2022-06-03T02:48:25Z</dcterms:modified>
</cp:coreProperties>
</file>